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43">
          <p15:clr>
            <a:srgbClr val="A4A3A4"/>
          </p15:clr>
        </p15:guide>
        <p15:guide id="2" pos="137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A020"/>
    <a:srgbClr val="2C7799"/>
    <a:srgbClr val="7F5929"/>
    <a:srgbClr val="FFC900"/>
    <a:srgbClr val="FCBD24"/>
    <a:srgbClr val="EAFBA1"/>
    <a:srgbClr val="F7BC2B"/>
    <a:srgbClr val="93B648"/>
    <a:srgbClr val="708B39"/>
    <a:srgbClr val="F3A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936" autoAdjust="0"/>
    <p:restoredTop sz="50000" autoAdjust="0"/>
  </p:normalViewPr>
  <p:slideViewPr>
    <p:cSldViewPr snapToGrid="0" snapToObjects="1">
      <p:cViewPr varScale="1">
        <p:scale>
          <a:sx n="34" d="100"/>
          <a:sy n="34" d="100"/>
        </p:scale>
        <p:origin x="2598" y="84"/>
      </p:cViewPr>
      <p:guideLst>
        <p:guide orient="horz" pos="8943"/>
        <p:guide pos="1379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C2F6D-E2DD-654C-86A4-7C4BF0AE8031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DD62-AED9-014F-82CD-E2F40619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5DD62-AED9-014F-82CD-E2F40619B0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58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36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55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5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8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7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57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07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57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6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83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C6199-44F3-DD4C-A9AD-3B7E0A41CF89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86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7.jpg"/><Relationship Id="rId3" Type="http://schemas.openxmlformats.org/officeDocument/2006/relationships/notesSlide" Target="../notesSlides/notesSlide1.xml"/><Relationship Id="rId7" Type="http://schemas.openxmlformats.org/officeDocument/2006/relationships/package" Target="../embeddings/Microsoft_Word_Document.docx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hyperlink" Target="mailto:Dgray18@uwyo.edu" TargetMode="External"/><Relationship Id="rId11" Type="http://schemas.openxmlformats.org/officeDocument/2006/relationships/image" Target="../media/image5.tiff"/><Relationship Id="rId5" Type="http://schemas.openxmlformats.org/officeDocument/2006/relationships/hyperlink" Target="mailto:Hmoritz@uwyo.edu" TargetMode="External"/><Relationship Id="rId10" Type="http://schemas.openxmlformats.org/officeDocument/2006/relationships/image" Target="../media/image4.tiff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BrandBar_New_flag_onl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800" y="26824280"/>
            <a:ext cx="39177847" cy="61117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183" y="1918604"/>
            <a:ext cx="21151344" cy="277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3000" b="1" spc="60" dirty="0"/>
              <a:t>Merkle Trees</a:t>
            </a:r>
            <a:br>
              <a:rPr lang="en-US" sz="7200" b="1" spc="60" dirty="0"/>
            </a:br>
            <a:r>
              <a:rPr lang="en-US" sz="8800" b="1" spc="60" dirty="0"/>
              <a:t>( ͡° ͜ʖ ͡°)</a:t>
            </a:r>
            <a:endParaRPr lang="en-US" sz="60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6388" y="4621562"/>
            <a:ext cx="99322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GROUP MEMBERS: </a:t>
            </a:r>
            <a:r>
              <a:rPr lang="en-US" sz="4000" b="1" dirty="0" err="1"/>
              <a:t>H.Moritz</a:t>
            </a:r>
            <a:r>
              <a:rPr lang="en-US" sz="4000" b="1" dirty="0"/>
              <a:t> // </a:t>
            </a:r>
            <a:r>
              <a:rPr lang="en-US" sz="4000" b="1" dirty="0" err="1"/>
              <a:t>D.Gray</a:t>
            </a:r>
            <a:endParaRPr lang="en-US" sz="40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5262431" y="634778"/>
            <a:ext cx="1218897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rPr>
              <a:t>Fall 2017 | CS 2030 | UWYO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296578" y="4630472"/>
            <a:ext cx="101394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rgbClr val="F3A020"/>
                </a:solidFill>
              </a:rPr>
              <a:t>Emails: </a:t>
            </a:r>
            <a:r>
              <a:rPr lang="en-US" sz="3200" b="1" u="sng" dirty="0">
                <a:solidFill>
                  <a:srgbClr val="F3A020"/>
                </a:solidFill>
                <a:hlinkClick r:id="rId5"/>
              </a:rPr>
              <a:t>Hmoritz@uwyo.edu</a:t>
            </a:r>
            <a:r>
              <a:rPr lang="en-US" sz="3200" b="1" u="sng" dirty="0">
                <a:solidFill>
                  <a:srgbClr val="F3A020"/>
                </a:solidFill>
              </a:rPr>
              <a:t> // </a:t>
            </a:r>
            <a:r>
              <a:rPr lang="en-US" sz="3200" b="1" u="sng" dirty="0">
                <a:solidFill>
                  <a:srgbClr val="F3A020"/>
                </a:solidFill>
                <a:hlinkClick r:id="rId6"/>
              </a:rPr>
              <a:t>Dgray18@uwyo.edu</a:t>
            </a:r>
            <a:r>
              <a:rPr lang="en-US" sz="3200" b="1" u="sng" dirty="0">
                <a:solidFill>
                  <a:srgbClr val="F3A020"/>
                </a:solidFill>
              </a:rPr>
              <a:t> </a:t>
            </a:r>
            <a:endParaRPr lang="en-US" sz="3200" b="1" dirty="0">
              <a:solidFill>
                <a:srgbClr val="F3A02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7810" y="5443797"/>
            <a:ext cx="20580998" cy="923330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5400" b="1" dirty="0">
                <a:solidFill>
                  <a:schemeClr val="tx1"/>
                </a:solidFill>
              </a:rPr>
              <a:t>Motivation/Abstract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6183" y="6308767"/>
            <a:ext cx="20968083" cy="40980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endParaRPr lang="en-US" sz="5000" b="1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48341"/>
              </p:ext>
            </p:extLst>
          </p:nvPr>
        </p:nvGraphicFramePr>
        <p:xfrm>
          <a:off x="21616988" y="16475075"/>
          <a:ext cx="11833225" cy="586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Document" r:id="rId7" imgW="5638800" imgH="2794000" progId="Word.Document.12">
                  <p:embed/>
                </p:oleObj>
              </mc:Choice>
              <mc:Fallback>
                <p:oleObj name="Document" r:id="rId7" imgW="5638800" imgH="2794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616988" y="16475075"/>
                        <a:ext cx="11833225" cy="586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Rectangle 50"/>
          <p:cNvSpPr/>
          <p:nvPr/>
        </p:nvSpPr>
        <p:spPr>
          <a:xfrm>
            <a:off x="33007352" y="15092401"/>
            <a:ext cx="10883847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F3A020"/>
                </a:solidFill>
              </a:rPr>
              <a:t>Another Catchy Heading</a:t>
            </a:r>
          </a:p>
          <a:p>
            <a:r>
              <a:rPr lang="en-US" sz="6600" b="1" dirty="0" err="1">
                <a:solidFill>
                  <a:srgbClr val="F3A020"/>
                </a:solidFill>
              </a:rPr>
              <a:t>SubHeading</a:t>
            </a:r>
            <a:endParaRPr lang="en-US" sz="6600" b="1" dirty="0">
              <a:solidFill>
                <a:srgbClr val="F3A02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27386" y="11410646"/>
            <a:ext cx="20461422" cy="766206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sz="4000" dirty="0"/>
          </a:p>
        </p:txBody>
      </p:sp>
      <p:sp>
        <p:nvSpPr>
          <p:cNvPr id="22" name="Rectangle 21"/>
          <p:cNvSpPr/>
          <p:nvPr/>
        </p:nvSpPr>
        <p:spPr>
          <a:xfrm>
            <a:off x="19386032" y="31253292"/>
            <a:ext cx="241908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Reference list</a:t>
            </a:r>
            <a:r>
              <a:rPr lang="is-IS" sz="3600" dirty="0"/>
              <a:t>…</a:t>
            </a:r>
          </a:p>
          <a:p>
            <a:r>
              <a:rPr lang="is-IS" sz="3600" dirty="0"/>
              <a:t>Acknowledgements – did anyone help you?</a:t>
            </a:r>
          </a:p>
          <a:p>
            <a:endParaRPr lang="en-US" sz="3600" dirty="0"/>
          </a:p>
        </p:txBody>
      </p:sp>
      <p:sp>
        <p:nvSpPr>
          <p:cNvPr id="23" name="Rectangle 22"/>
          <p:cNvSpPr/>
          <p:nvPr/>
        </p:nvSpPr>
        <p:spPr>
          <a:xfrm>
            <a:off x="695856" y="11070789"/>
            <a:ext cx="201913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b="1" dirty="0">
                <a:solidFill>
                  <a:srgbClr val="F3A020"/>
                </a:solidFill>
              </a:rPr>
              <a:t>T</a:t>
            </a:r>
            <a:endParaRPr lang="en-US" sz="13800" dirty="0">
              <a:solidFill>
                <a:srgbClr val="F3A02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546515" y="15144011"/>
            <a:ext cx="10109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/>
              <a:t>Show us some output, maybe some results for Number of Operations? That kind of stuff!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448409" y="1433366"/>
            <a:ext cx="20497806" cy="26935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600" dirty="0"/>
              <a:t>        here is something here</a:t>
            </a:r>
            <a:r>
              <a:rPr lang="is-IS" sz="3600" dirty="0"/>
              <a:t>…so nothing is ever perfect, what works in your code, what doesnt work “as 	expected“ where did you struggle...</a:t>
            </a:r>
            <a:endParaRPr lang="en-US" sz="3600" dirty="0"/>
          </a:p>
        </p:txBody>
      </p:sp>
      <p:sp>
        <p:nvSpPr>
          <p:cNvPr id="36" name="Rectangle 35"/>
          <p:cNvSpPr/>
          <p:nvPr/>
        </p:nvSpPr>
        <p:spPr>
          <a:xfrm>
            <a:off x="32995550" y="24322209"/>
            <a:ext cx="10058399" cy="31999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600" dirty="0"/>
              <a:t>There is something here</a:t>
            </a:r>
            <a:r>
              <a:rPr lang="is-IS" sz="3600" dirty="0"/>
              <a:t>…</a:t>
            </a:r>
            <a:endParaRPr lang="en-US" sz="3600" dirty="0"/>
          </a:p>
        </p:txBody>
      </p:sp>
      <p:sp>
        <p:nvSpPr>
          <p:cNvPr id="38" name="Rectangle 37"/>
          <p:cNvSpPr/>
          <p:nvPr/>
        </p:nvSpPr>
        <p:spPr>
          <a:xfrm>
            <a:off x="736666" y="11464665"/>
            <a:ext cx="20481843" cy="55487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600" dirty="0"/>
              <a:t>         here is something here</a:t>
            </a:r>
            <a:r>
              <a:rPr lang="is-IS" sz="3600" dirty="0"/>
              <a:t>…and it should be about Merkle Trees and hashes</a:t>
            </a:r>
          </a:p>
          <a:p>
            <a:endParaRPr lang="is-IS" sz="3600" dirty="0"/>
          </a:p>
          <a:p>
            <a:endParaRPr lang="is-IS" sz="3600" dirty="0"/>
          </a:p>
          <a:p>
            <a:r>
              <a:rPr lang="is-IS" sz="3600" dirty="0"/>
              <a:t>Data structures ... </a:t>
            </a:r>
            <a:endParaRPr lang="en-US" sz="3600" dirty="0"/>
          </a:p>
        </p:txBody>
      </p:sp>
      <p:sp>
        <p:nvSpPr>
          <p:cNvPr id="39" name="Rectangle 38"/>
          <p:cNvSpPr/>
          <p:nvPr/>
        </p:nvSpPr>
        <p:spPr>
          <a:xfrm>
            <a:off x="736666" y="6442864"/>
            <a:ext cx="20481843" cy="390205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600" dirty="0"/>
              <a:t>         here is something here</a:t>
            </a:r>
            <a:r>
              <a:rPr lang="is-IS" sz="3600" dirty="0"/>
              <a:t>… I gave you a problem to solve, but can you come up with an overarching summary </a:t>
            </a:r>
          </a:p>
          <a:p>
            <a:r>
              <a:rPr lang="is-IS" sz="3600" dirty="0"/>
              <a:t>	of why this is important? </a:t>
            </a:r>
            <a:endParaRPr lang="en-US" sz="3600" dirty="0"/>
          </a:p>
        </p:txBody>
      </p:sp>
      <p:sp>
        <p:nvSpPr>
          <p:cNvPr id="43" name="Rectangle 42"/>
          <p:cNvSpPr/>
          <p:nvPr/>
        </p:nvSpPr>
        <p:spPr>
          <a:xfrm>
            <a:off x="33148459" y="17700021"/>
            <a:ext cx="9797756" cy="53371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600" dirty="0"/>
              <a:t>There is something here</a:t>
            </a:r>
            <a:r>
              <a:rPr lang="is-IS" sz="3600"/>
              <a:t>…</a:t>
            </a:r>
            <a:endParaRPr lang="en-US" sz="3600" dirty="0"/>
          </a:p>
        </p:txBody>
      </p:sp>
      <p:sp>
        <p:nvSpPr>
          <p:cNvPr id="44" name="Rectangle 43"/>
          <p:cNvSpPr/>
          <p:nvPr/>
        </p:nvSpPr>
        <p:spPr>
          <a:xfrm>
            <a:off x="22625351" y="24474609"/>
            <a:ext cx="10058399" cy="30475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600" dirty="0"/>
              <a:t>There is something here</a:t>
            </a:r>
            <a:r>
              <a:rPr lang="is-IS" sz="3600" dirty="0"/>
              <a:t>…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175" y="27318505"/>
            <a:ext cx="11687175" cy="5414642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707810" y="10418278"/>
            <a:ext cx="20580998" cy="923330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5400" b="1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37511" y="17271579"/>
            <a:ext cx="20580998" cy="923330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5400" b="1" dirty="0">
                <a:solidFill>
                  <a:schemeClr val="tx1"/>
                </a:solidFill>
              </a:rPr>
              <a:t>Project Summary &amp; Major Tasks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87088" y="18573942"/>
            <a:ext cx="20481843" cy="834467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600" dirty="0"/>
              <a:t>         here is something here</a:t>
            </a:r>
            <a:r>
              <a:rPr lang="is-IS" sz="3600" dirty="0"/>
              <a:t>… what did you actually build? How?</a:t>
            </a:r>
            <a:endParaRPr lang="en-US" sz="3600" dirty="0"/>
          </a:p>
        </p:txBody>
      </p:sp>
      <p:sp>
        <p:nvSpPr>
          <p:cNvPr id="59" name="Rectangle 58"/>
          <p:cNvSpPr/>
          <p:nvPr/>
        </p:nvSpPr>
        <p:spPr>
          <a:xfrm>
            <a:off x="736666" y="17935511"/>
            <a:ext cx="201913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b="1" dirty="0">
                <a:solidFill>
                  <a:srgbClr val="F3A020"/>
                </a:solidFill>
              </a:rPr>
              <a:t>T</a:t>
            </a:r>
            <a:endParaRPr lang="en-US" sz="13800" dirty="0">
              <a:solidFill>
                <a:srgbClr val="F3A02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2472951" y="398014"/>
            <a:ext cx="20580998" cy="923330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5400" b="1" dirty="0">
                <a:solidFill>
                  <a:schemeClr val="tx1"/>
                </a:solidFill>
              </a:rPr>
              <a:t>Limitations &amp; Challenges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2602394" y="14048285"/>
            <a:ext cx="20580998" cy="923330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5400" b="1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2563671" y="23342797"/>
            <a:ext cx="20580998" cy="923330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5400" b="1" dirty="0">
                <a:solidFill>
                  <a:schemeClr val="tx1"/>
                </a:solidFill>
              </a:rPr>
              <a:t>Conclusions &amp; Future 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87925" y="13515975"/>
            <a:ext cx="18473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75879" y="31170681"/>
            <a:ext cx="1941739" cy="1820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38335" y="31214758"/>
            <a:ext cx="1605870" cy="1605870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22428057" y="987580"/>
            <a:ext cx="201913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b="1" dirty="0">
                <a:solidFill>
                  <a:srgbClr val="F3A020"/>
                </a:solidFill>
              </a:rPr>
              <a:t>T</a:t>
            </a:r>
            <a:endParaRPr lang="en-US" sz="13800" dirty="0">
              <a:solidFill>
                <a:srgbClr val="F3A02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07810" y="6022683"/>
            <a:ext cx="201913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b="1" dirty="0">
                <a:solidFill>
                  <a:srgbClr val="F3A020"/>
                </a:solidFill>
              </a:rPr>
              <a:t>T</a:t>
            </a:r>
            <a:endParaRPr lang="en-US" sz="13800" dirty="0">
              <a:solidFill>
                <a:srgbClr val="F3A02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3117618" y="31268370"/>
            <a:ext cx="7999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F3A020"/>
                </a:solidFill>
              </a:rPr>
              <a:t>This poster made possible by:</a:t>
            </a:r>
          </a:p>
          <a:p>
            <a:r>
              <a:rPr lang="en-US" sz="2400" b="1" i="1" dirty="0">
                <a:solidFill>
                  <a:srgbClr val="F3A020"/>
                </a:solidFill>
              </a:rPr>
              <a:t>UWYO College of Engineering &amp; Applied Science, UWYO Computer Science Department, and UWYO CEDAR.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59105" y="31210204"/>
            <a:ext cx="1816774" cy="158848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955ED6C-4067-4724-94DB-5FD9829A011D}"/>
              </a:ext>
            </a:extLst>
          </p:cNvPr>
          <p:cNvSpPr/>
          <p:nvPr/>
        </p:nvSpPr>
        <p:spPr>
          <a:xfrm>
            <a:off x="22515607" y="4562620"/>
            <a:ext cx="20580998" cy="923330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5400" b="1" dirty="0">
                <a:solidFill>
                  <a:schemeClr val="tx1"/>
                </a:solidFill>
              </a:rPr>
              <a:t>3 Hashes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4907054-1C05-4036-9CDF-0FD6996B96B5}"/>
              </a:ext>
            </a:extLst>
          </p:cNvPr>
          <p:cNvCxnSpPr>
            <a:cxnSpLocks/>
          </p:cNvCxnSpPr>
          <p:nvPr/>
        </p:nvCxnSpPr>
        <p:spPr>
          <a:xfrm>
            <a:off x="29485619" y="5559457"/>
            <a:ext cx="107735" cy="8197943"/>
          </a:xfrm>
          <a:prstGeom prst="straightConnector1">
            <a:avLst/>
          </a:prstGeom>
          <a:ln w="127000" cmpd="sng">
            <a:solidFill>
              <a:srgbClr val="F3A02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6EBC33B-5B72-4188-97F6-73A5C25CE7D8}"/>
              </a:ext>
            </a:extLst>
          </p:cNvPr>
          <p:cNvCxnSpPr>
            <a:cxnSpLocks/>
          </p:cNvCxnSpPr>
          <p:nvPr/>
        </p:nvCxnSpPr>
        <p:spPr>
          <a:xfrm>
            <a:off x="36563365" y="5485950"/>
            <a:ext cx="107735" cy="8197943"/>
          </a:xfrm>
          <a:prstGeom prst="straightConnector1">
            <a:avLst/>
          </a:prstGeom>
          <a:ln w="127000" cmpd="sng">
            <a:solidFill>
              <a:srgbClr val="F3A02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297EE812-C9AF-45AC-8296-80F54A72123C}"/>
              </a:ext>
            </a:extLst>
          </p:cNvPr>
          <p:cNvSpPr/>
          <p:nvPr/>
        </p:nvSpPr>
        <p:spPr>
          <a:xfrm>
            <a:off x="22428058" y="6184936"/>
            <a:ext cx="6626336" cy="70525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3600" dirty="0"/>
              <a:t>Hash1 = RS Hash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2EAE069-C7A0-495A-9F3A-0C3CFA6078DB}"/>
              </a:ext>
            </a:extLst>
          </p:cNvPr>
          <p:cNvSpPr/>
          <p:nvPr/>
        </p:nvSpPr>
        <p:spPr>
          <a:xfrm>
            <a:off x="29663210" y="6180266"/>
            <a:ext cx="6626336" cy="70525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3600" dirty="0"/>
              <a:t>Hash2 = BKDR Hash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9B5E307-0712-4445-8770-9F24FFEF8A12}"/>
              </a:ext>
            </a:extLst>
          </p:cNvPr>
          <p:cNvSpPr/>
          <p:nvPr/>
        </p:nvSpPr>
        <p:spPr>
          <a:xfrm>
            <a:off x="36798681" y="6294336"/>
            <a:ext cx="6626336" cy="70525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3600" dirty="0"/>
              <a:t>Hash3 = Weak Hash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8B8B4-F8A6-4258-A2E1-651CE38E62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23732319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39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2771</TotalTime>
  <Words>216</Words>
  <Application>Microsoft Office PowerPoint</Application>
  <PresentationFormat>Custom</PresentationFormat>
  <Paragraphs>37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Avenir Book</vt:lpstr>
      <vt:lpstr>Calibri</vt:lpstr>
      <vt:lpstr>Garamond</vt:lpstr>
      <vt:lpstr>Office Theme</vt:lpstr>
      <vt:lpstr>Document</vt:lpstr>
      <vt:lpstr>PowerPoint Presentation</vt:lpstr>
    </vt:vector>
  </TitlesOfParts>
  <Company>Erebus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Borowczak</dc:creator>
  <cp:lastModifiedBy>Hayden Seiler Moritz</cp:lastModifiedBy>
  <cp:revision>129</cp:revision>
  <dcterms:created xsi:type="dcterms:W3CDTF">2014-09-24T21:48:38Z</dcterms:created>
  <dcterms:modified xsi:type="dcterms:W3CDTF">2017-12-01T04:43:44Z</dcterms:modified>
</cp:coreProperties>
</file>